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BFFB83-BD3F-494A-AEB9-D03C4B7B9429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7DE27-D453-4423-B0EE-EBFC94525D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07612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348140-A836-4ECE-8341-961BBBAB3387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510AD-BB92-45EB-99ED-BE97DF7F8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71390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510AD-BB92-45EB-99ED-BE97DF7F82E3}" type="slidenum">
              <a:rPr lang="ru-RU" smtClean="0"/>
              <a:t>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089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09235205-94FF-41DF-9886-8D2EE181ECDD}" type="datetime1">
              <a:rPr lang="en-US" smtClean="0"/>
              <a:t>4/10/2017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partenariat@monbon.fr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A1C5-A42A-47A8-8C4F-966662B6AE90}" type="datetime1">
              <a:rPr lang="en-US" smtClean="0"/>
              <a:t>4/10/2017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partenariat@monbon.fr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0305-2CFB-4940-8B59-D5C69BB4FD0A}" type="datetime1">
              <a:rPr lang="en-US" smtClean="0"/>
              <a:t>4/10/2017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partenariat@monbon.fr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9CFCF-852D-4F7C-B2A7-2141309E87BC}" type="datetime1">
              <a:rPr lang="en-US" smtClean="0"/>
              <a:t>4/10/2017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partenariat@monbon.fr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46038-9C6B-49B2-8C23-33FE9259BEBC}" type="datetime1">
              <a:rPr lang="en-US" smtClean="0"/>
              <a:t>4/10/2017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partenariat@monbon.fr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B4666-C064-4867-B82E-07699359CC98}" type="datetime1">
              <a:rPr lang="en-US" smtClean="0"/>
              <a:t>4/10/2017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partenariat@monbon.fr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E7F87-E088-4D59-A910-6FE8FC191FEE}" type="datetime1">
              <a:rPr lang="en-US" smtClean="0"/>
              <a:t>4/10/2017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smtClean="0"/>
              <a:t>partenariat@monbon.fr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43F5D8C9-15E0-41F3-B5B8-E0F8FFE474D8}" type="datetime1">
              <a:rPr lang="en-US" smtClean="0"/>
              <a:t>4/10/2017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partenariat@monbon.fr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41E0154B-01FC-4109-95FB-50ED7C135BFA}" type="datetime1">
              <a:rPr lang="en-US" smtClean="0"/>
              <a:t>4/10/2017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partenariat@monbon.fr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8FDF4-134F-4E80-BFBF-93CED6BCC0B3}" type="datetime1">
              <a:rPr lang="en-US" smtClean="0"/>
              <a:t>4/10/2017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partenariat@monbon.fr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567A-08A0-4359-80EE-F0CCC858A74B}" type="datetime1">
              <a:rPr lang="en-US" smtClean="0"/>
              <a:t>4/10/2017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partenariat@monbon.fr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4DAF-8D09-4860-AE5C-209CF34979FE}" type="datetime1">
              <a:rPr lang="en-US" smtClean="0"/>
              <a:t>4/10/2017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partenariat@monbon.fr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57D75-E73D-4872-AA98-F17145991B27}" type="datetime1">
              <a:rPr lang="en-US" smtClean="0"/>
              <a:t>4/10/2017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partenariat@monbon.fr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9226-3381-4970-9A55-99F8E59228B4}" type="datetime1">
              <a:rPr lang="en-US" smtClean="0"/>
              <a:t>4/10/2017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partenariat@monbon.fr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0ACF0-8B1D-43E3-861A-1FB3E702DE8B}" type="datetime1">
              <a:rPr lang="en-US" smtClean="0"/>
              <a:t>4/10/2017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partenariat@monbon.fr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B7908-E064-416E-A3BA-3FDE9C9AC16C}" type="datetime1">
              <a:rPr lang="en-US" smtClean="0"/>
              <a:t>4/10/2017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partenariat@monbon.fr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0877F-E4D5-4005-8B68-AFE0720DBF03}" type="datetime1">
              <a:rPr lang="en-US" smtClean="0"/>
              <a:t>4/10/2017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partenariat@monbon.fr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E546AB6-EFC3-4D42-9C4D-1B8C595449C8}" type="datetime1">
              <a:rPr lang="en-US" smtClean="0"/>
              <a:t>4/10/2017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partenariat@monbon.fr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Monbon.fr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Additional placements opportunities</a:t>
            </a:r>
            <a:endParaRPr lang="ru-RU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635" y="796949"/>
            <a:ext cx="2876254" cy="286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04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Advertise through community subscribers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27857" y="2745765"/>
            <a:ext cx="338426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b="1" dirty="0" smtClean="0"/>
          </a:p>
          <a:p>
            <a:r>
              <a:rPr lang="en-US" sz="2400" b="1" dirty="0" smtClean="0"/>
              <a:t>Placing promotion in </a:t>
            </a:r>
          </a:p>
          <a:p>
            <a:r>
              <a:rPr lang="en-US" sz="2400" b="1" dirty="0" smtClean="0"/>
              <a:t>weekly newsletter</a:t>
            </a:r>
          </a:p>
          <a:p>
            <a:r>
              <a:rPr lang="en-US" sz="2400" b="1" dirty="0" smtClean="0"/>
              <a:t>Of Top 10 week deals</a:t>
            </a:r>
          </a:p>
        </p:txBody>
      </p:sp>
      <p:sp>
        <p:nvSpPr>
          <p:cNvPr id="9" name="Rectangle 8"/>
          <p:cNvSpPr/>
          <p:nvPr/>
        </p:nvSpPr>
        <p:spPr>
          <a:xfrm>
            <a:off x="439157" y="2181523"/>
            <a:ext cx="1577123" cy="92333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8</a:t>
            </a:r>
            <a:endParaRPr lang="en-US" sz="5400" b="0" cap="none" spc="0" dirty="0">
              <a:ln w="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041" y="2557463"/>
            <a:ext cx="4041325" cy="3929262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 smtClean="0"/>
              <a:t>partenariat@monbon.fr</a:t>
            </a:r>
            <a:endParaRPr lang="en-US" sz="1800" dirty="0"/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9671773" y="6391838"/>
            <a:ext cx="2043978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1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www.monbon.fr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5264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Additional promotion of deals / codes in social networks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27857" y="2745765"/>
            <a:ext cx="325281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b="1" dirty="0" smtClean="0"/>
          </a:p>
          <a:p>
            <a:r>
              <a:rPr lang="en-US" sz="2400" b="1" dirty="0" smtClean="0"/>
              <a:t>Social promotion of </a:t>
            </a:r>
            <a:endParaRPr lang="ru-RU" sz="2400" b="1" dirty="0" smtClean="0"/>
          </a:p>
          <a:p>
            <a:r>
              <a:rPr lang="en-US" sz="2400" b="1" dirty="0" smtClean="0"/>
              <a:t>exclusive deals and </a:t>
            </a:r>
            <a:endParaRPr lang="ru-RU" sz="2400" b="1" dirty="0" smtClean="0"/>
          </a:p>
          <a:p>
            <a:r>
              <a:rPr lang="en-US" sz="2400" b="1" dirty="0" smtClean="0"/>
              <a:t>codes in our groups</a:t>
            </a:r>
          </a:p>
        </p:txBody>
      </p:sp>
      <p:sp>
        <p:nvSpPr>
          <p:cNvPr id="9" name="Rectangle 8"/>
          <p:cNvSpPr/>
          <p:nvPr/>
        </p:nvSpPr>
        <p:spPr>
          <a:xfrm>
            <a:off x="439157" y="2181523"/>
            <a:ext cx="1577123" cy="92333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9</a:t>
            </a:r>
            <a:endParaRPr lang="en-US" sz="5400" b="0" cap="none" spc="0" dirty="0">
              <a:ln w="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 smtClean="0"/>
              <a:t>partenariat@monbon.fr</a:t>
            </a:r>
            <a:endParaRPr lang="en-US" sz="1800" dirty="0"/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9671773" y="6391838"/>
            <a:ext cx="2043978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1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www.monbon.fr</a:t>
            </a:r>
            <a:endParaRPr lang="en-US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149" y="4090162"/>
            <a:ext cx="2395634" cy="221005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299" y="2565949"/>
            <a:ext cx="2310136" cy="15242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702" y="2565949"/>
            <a:ext cx="2861703" cy="31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73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Herein we show all opportunities for additional placements on Monbon.fr</a:t>
            </a:r>
          </a:p>
          <a:p>
            <a:r>
              <a:rPr lang="en-US" dirty="0" smtClean="0"/>
              <a:t>We have the ways to offer placements kits</a:t>
            </a:r>
          </a:p>
          <a:p>
            <a:r>
              <a:rPr lang="en-US" dirty="0" smtClean="0"/>
              <a:t>Some of the presented types have very good results. Upon your request we can show the statistics</a:t>
            </a:r>
          </a:p>
          <a:p>
            <a:r>
              <a:rPr lang="en-US" dirty="0" smtClean="0"/>
              <a:t>For any additional information, please, write </a:t>
            </a:r>
            <a:r>
              <a:rPr lang="en-US" dirty="0"/>
              <a:t>to </a:t>
            </a:r>
            <a:r>
              <a:rPr lang="en-US" dirty="0" smtClean="0"/>
              <a:t>partenariat@monbon.fr</a:t>
            </a: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/>
              <a:t>partenariat@monbon.fr</a:t>
            </a: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9671773" y="6391838"/>
            <a:ext cx="2043978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1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www.monbon.fr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8337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Make the skin of Monbon.fr of your own</a:t>
            </a:r>
            <a:endParaRPr lang="ru-RU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25" y="3714495"/>
            <a:ext cx="3962400" cy="2679189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142" y="2745765"/>
            <a:ext cx="4318033" cy="2950869"/>
          </a:xfrm>
        </p:spPr>
      </p:pic>
      <p:sp>
        <p:nvSpPr>
          <p:cNvPr id="6" name="TextBox 5"/>
          <p:cNvSpPr txBox="1"/>
          <p:nvPr/>
        </p:nvSpPr>
        <p:spPr>
          <a:xfrm>
            <a:off x="427857" y="2745765"/>
            <a:ext cx="441499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b="1" dirty="0" smtClean="0"/>
          </a:p>
          <a:p>
            <a:r>
              <a:rPr lang="en-US" sz="2400" b="1" dirty="0" smtClean="0"/>
              <a:t>Make your brand familiar to </a:t>
            </a:r>
          </a:p>
          <a:p>
            <a:r>
              <a:rPr lang="en-US" sz="2400" b="1" dirty="0" smtClean="0"/>
              <a:t>…. 25k visitors. 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Here is one of the most </a:t>
            </a:r>
          </a:p>
          <a:p>
            <a:r>
              <a:rPr lang="en-US" sz="2400" b="1" dirty="0" smtClean="0"/>
              <a:t>commercially active </a:t>
            </a:r>
          </a:p>
          <a:p>
            <a:r>
              <a:rPr lang="en-US" sz="2400" b="1" dirty="0" smtClean="0"/>
              <a:t>audience on net. </a:t>
            </a:r>
            <a:endParaRPr lang="ru-RU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439157" y="2181523"/>
            <a:ext cx="1577123" cy="92333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1</a:t>
            </a:r>
            <a:endParaRPr lang="en-US" sz="5400" b="0" cap="none" spc="0" dirty="0">
              <a:ln w="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 smtClean="0"/>
              <a:t>partenariat@monbon.fr</a:t>
            </a:r>
            <a:endParaRPr lang="en-US" sz="1800" dirty="0"/>
          </a:p>
        </p:txBody>
      </p:sp>
      <p:sp>
        <p:nvSpPr>
          <p:cNvPr id="11" name="Footer Placeholder 3"/>
          <p:cNvSpPr txBox="1">
            <a:spLocks/>
          </p:cNvSpPr>
          <p:nvPr/>
        </p:nvSpPr>
        <p:spPr>
          <a:xfrm>
            <a:off x="9671773" y="6391838"/>
            <a:ext cx="2043978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1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www.monbon.fr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7491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promotion fixed at Top on Homepage</a:t>
            </a:r>
            <a:endParaRPr lang="ru-R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283" y="2503488"/>
            <a:ext cx="4970496" cy="3416300"/>
          </a:xfrm>
        </p:spPr>
      </p:pic>
      <p:sp>
        <p:nvSpPr>
          <p:cNvPr id="4" name="Rectangle 3"/>
          <p:cNvSpPr/>
          <p:nvPr/>
        </p:nvSpPr>
        <p:spPr>
          <a:xfrm>
            <a:off x="439157" y="2181523"/>
            <a:ext cx="1577123" cy="92333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2</a:t>
            </a:r>
            <a:endParaRPr lang="en-US" sz="5400" b="0" cap="none" spc="0" dirty="0">
              <a:ln w="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7857" y="2745765"/>
            <a:ext cx="50449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b="1" dirty="0" smtClean="0"/>
          </a:p>
          <a:p>
            <a:r>
              <a:rPr lang="en-US" sz="2400" b="1" dirty="0" smtClean="0"/>
              <a:t>Special place for your exclusive </a:t>
            </a:r>
          </a:p>
          <a:p>
            <a:r>
              <a:rPr lang="en-US" sz="2400" b="1" dirty="0" smtClean="0"/>
              <a:t>coupon codes / deals </a:t>
            </a:r>
          </a:p>
          <a:p>
            <a:r>
              <a:rPr lang="en-US" sz="2400" b="1" dirty="0" smtClean="0"/>
              <a:t>on Homepage</a:t>
            </a:r>
            <a:endParaRPr lang="ru-RU" sz="2400" b="1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 smtClean="0"/>
              <a:t>partenariat@monbon.fr</a:t>
            </a:r>
            <a:endParaRPr lang="en-US" sz="1800" dirty="0"/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9671773" y="6391838"/>
            <a:ext cx="2043978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1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www.monbon.fr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6190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Additional placements of your logo and brand on Homepage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27857" y="2745765"/>
            <a:ext cx="361829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b="1" dirty="0" smtClean="0"/>
          </a:p>
          <a:p>
            <a:r>
              <a:rPr lang="en-US" sz="2400" b="1" dirty="0" smtClean="0"/>
              <a:t>Your logo on top slider </a:t>
            </a:r>
          </a:p>
          <a:p>
            <a:r>
              <a:rPr lang="en-US" sz="2400" b="1" dirty="0" smtClean="0"/>
              <a:t>and </a:t>
            </a:r>
          </a:p>
          <a:p>
            <a:r>
              <a:rPr lang="en-US" sz="2400" b="1" dirty="0" smtClean="0"/>
              <a:t>Linking from </a:t>
            </a:r>
            <a:r>
              <a:rPr lang="en-US" sz="2400" b="1" dirty="0" err="1"/>
              <a:t>M</a:t>
            </a:r>
            <a:r>
              <a:rPr lang="en-US" sz="2400" b="1" dirty="0" err="1" smtClean="0"/>
              <a:t>ainpage</a:t>
            </a:r>
            <a:endParaRPr lang="ru-RU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439157" y="2181523"/>
            <a:ext cx="1577123" cy="92333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3</a:t>
            </a:r>
            <a:endParaRPr lang="en-US" sz="5400" b="0" cap="none" spc="0" dirty="0">
              <a:ln w="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617" y="2447628"/>
            <a:ext cx="5008934" cy="34163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190" y="3867923"/>
            <a:ext cx="4171109" cy="2763002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 smtClean="0"/>
              <a:t>partenariat@monbon.fr</a:t>
            </a:r>
            <a:endParaRPr lang="en-US" sz="1800" dirty="0"/>
          </a:p>
        </p:txBody>
      </p:sp>
      <p:sp>
        <p:nvSpPr>
          <p:cNvPr id="11" name="Footer Placeholder 3"/>
          <p:cNvSpPr txBox="1">
            <a:spLocks/>
          </p:cNvSpPr>
          <p:nvPr/>
        </p:nvSpPr>
        <p:spPr>
          <a:xfrm>
            <a:off x="9671773" y="6391838"/>
            <a:ext cx="2043978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1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www.monbon.fr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8410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Advertise your banner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27857" y="2745765"/>
            <a:ext cx="36199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b="1" dirty="0" smtClean="0"/>
          </a:p>
          <a:p>
            <a:r>
              <a:rPr lang="en-US" sz="2400" b="1" dirty="0" smtClean="0"/>
              <a:t>Advertising banner in </a:t>
            </a:r>
          </a:p>
          <a:p>
            <a:r>
              <a:rPr lang="en-US" sz="2400" b="1" dirty="0" smtClean="0"/>
              <a:t>Deals categories menu</a:t>
            </a:r>
            <a:endParaRPr lang="ru-RU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439157" y="2181523"/>
            <a:ext cx="1577123" cy="92333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4</a:t>
            </a:r>
            <a:endParaRPr lang="en-US" sz="5400" b="0" cap="none" spc="0" dirty="0">
              <a:ln w="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75" y="2472495"/>
            <a:ext cx="5966545" cy="4085467"/>
          </a:xfr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 smtClean="0"/>
              <a:t>partenariat@monbon.fr</a:t>
            </a:r>
            <a:endParaRPr lang="en-US" sz="1800" dirty="0"/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9671773" y="6391838"/>
            <a:ext cx="2043978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1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www.monbon.fr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8903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Fix your exclusive code or deal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27857" y="2745765"/>
            <a:ext cx="382668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b="1" dirty="0" smtClean="0"/>
          </a:p>
          <a:p>
            <a:r>
              <a:rPr lang="en-US" sz="2400" b="1" dirty="0" smtClean="0"/>
              <a:t>Break the updating rule </a:t>
            </a:r>
          </a:p>
          <a:p>
            <a:r>
              <a:rPr lang="en-US" sz="2400" b="1" dirty="0" smtClean="0"/>
              <a:t>on site: new deal / code</a:t>
            </a:r>
          </a:p>
          <a:p>
            <a:r>
              <a:rPr lang="en-US" sz="2400" b="1" dirty="0"/>
              <a:t>i</a:t>
            </a:r>
            <a:r>
              <a:rPr lang="en-US" sz="2400" b="1" dirty="0" smtClean="0"/>
              <a:t>s upper </a:t>
            </a:r>
          </a:p>
          <a:p>
            <a:r>
              <a:rPr lang="en-US" sz="2400" b="1" dirty="0" smtClean="0"/>
              <a:t>We offer fixing your </a:t>
            </a:r>
          </a:p>
          <a:p>
            <a:r>
              <a:rPr lang="en-US" sz="2400" b="1" dirty="0" smtClean="0"/>
              <a:t>promotion at top in </a:t>
            </a:r>
          </a:p>
          <a:p>
            <a:r>
              <a:rPr lang="en-US" sz="2400" b="1" dirty="0" smtClean="0"/>
              <a:t>Season deals and in</a:t>
            </a:r>
          </a:p>
          <a:p>
            <a:r>
              <a:rPr lang="en-US" sz="2400" b="1" dirty="0" smtClean="0"/>
              <a:t>Deals by categories</a:t>
            </a:r>
          </a:p>
        </p:txBody>
      </p:sp>
      <p:sp>
        <p:nvSpPr>
          <p:cNvPr id="9" name="Rectangle 8"/>
          <p:cNvSpPr/>
          <p:nvPr/>
        </p:nvSpPr>
        <p:spPr>
          <a:xfrm>
            <a:off x="439157" y="2181523"/>
            <a:ext cx="1577123" cy="92333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5</a:t>
            </a:r>
            <a:endParaRPr lang="en-US" sz="5400" b="0" cap="none" spc="0" dirty="0">
              <a:ln w="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106" y="2417763"/>
            <a:ext cx="4961451" cy="33972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772" y="3514725"/>
            <a:ext cx="4283465" cy="2913092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 smtClean="0"/>
              <a:t>partenariat@monbon.fr</a:t>
            </a:r>
            <a:endParaRPr lang="en-US" sz="1800" dirty="0"/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9671773" y="6391838"/>
            <a:ext cx="2043978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1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www.monbon.fr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6013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More content – </a:t>
            </a:r>
            <a:r>
              <a:rPr lang="en-US" sz="3200" dirty="0"/>
              <a:t>M</a:t>
            </a:r>
            <a:r>
              <a:rPr lang="en-US" sz="3200" dirty="0" smtClean="0"/>
              <a:t>ore linking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27857" y="2745765"/>
            <a:ext cx="422743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b="1" dirty="0" smtClean="0"/>
          </a:p>
          <a:p>
            <a:r>
              <a:rPr lang="en-US" sz="2400" b="1" dirty="0" smtClean="0"/>
              <a:t>Additional content about </a:t>
            </a:r>
          </a:p>
          <a:p>
            <a:r>
              <a:rPr lang="en-US" sz="2400" b="1" dirty="0" smtClean="0"/>
              <a:t>your brand. </a:t>
            </a:r>
          </a:p>
          <a:p>
            <a:r>
              <a:rPr lang="en-US" sz="2400" b="1" dirty="0" smtClean="0"/>
              <a:t>Unique and purposive text </a:t>
            </a:r>
          </a:p>
          <a:p>
            <a:r>
              <a:rPr lang="en-US" sz="2400" b="1" dirty="0" smtClean="0"/>
              <a:t>on brand page and in blog</a:t>
            </a:r>
          </a:p>
        </p:txBody>
      </p:sp>
      <p:sp>
        <p:nvSpPr>
          <p:cNvPr id="9" name="Rectangle 8"/>
          <p:cNvSpPr/>
          <p:nvPr/>
        </p:nvSpPr>
        <p:spPr>
          <a:xfrm>
            <a:off x="439157" y="2181523"/>
            <a:ext cx="1577123" cy="92333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6</a:t>
            </a:r>
            <a:endParaRPr lang="en-US" sz="5400" b="0" cap="none" spc="0" dirty="0">
              <a:ln w="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426" y="2745765"/>
            <a:ext cx="5273481" cy="353121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788" y="3383557"/>
            <a:ext cx="4262437" cy="2893418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 smtClean="0"/>
              <a:t>partenariat@monbon.fr</a:t>
            </a:r>
            <a:endParaRPr lang="en-US" sz="1800" dirty="0"/>
          </a:p>
        </p:txBody>
      </p:sp>
      <p:sp>
        <p:nvSpPr>
          <p:cNvPr id="11" name="Footer Placeholder 3"/>
          <p:cNvSpPr txBox="1">
            <a:spLocks/>
          </p:cNvSpPr>
          <p:nvPr/>
        </p:nvSpPr>
        <p:spPr>
          <a:xfrm>
            <a:off x="9671773" y="6391838"/>
            <a:ext cx="2043978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1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www.monbon.fr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8850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Traffic from similar audience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27857" y="2745765"/>
            <a:ext cx="386035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b="1" dirty="0" smtClean="0"/>
          </a:p>
          <a:p>
            <a:r>
              <a:rPr lang="en-US" sz="2400" b="1" dirty="0" smtClean="0"/>
              <a:t>Get traffic from pages </a:t>
            </a:r>
          </a:p>
          <a:p>
            <a:r>
              <a:rPr lang="en-US" sz="2400" b="1" dirty="0"/>
              <a:t>w</a:t>
            </a:r>
            <a:r>
              <a:rPr lang="en-US" sz="2400" b="1" dirty="0" smtClean="0"/>
              <a:t>ith similar audience</a:t>
            </a:r>
          </a:p>
          <a:p>
            <a:r>
              <a:rPr lang="en-US" sz="2400" b="1" dirty="0" smtClean="0"/>
              <a:t>Placing the coupon or</a:t>
            </a:r>
          </a:p>
          <a:p>
            <a:r>
              <a:rPr lang="en-US" sz="2400" b="1" dirty="0" smtClean="0"/>
              <a:t>Deal on pages of similar </a:t>
            </a:r>
          </a:p>
          <a:p>
            <a:r>
              <a:rPr lang="en-US" sz="2400" b="1" dirty="0" smtClean="0"/>
              <a:t>Brands or Websites</a:t>
            </a:r>
          </a:p>
        </p:txBody>
      </p:sp>
      <p:sp>
        <p:nvSpPr>
          <p:cNvPr id="9" name="Rectangle 8"/>
          <p:cNvSpPr/>
          <p:nvPr/>
        </p:nvSpPr>
        <p:spPr>
          <a:xfrm>
            <a:off x="439157" y="2181523"/>
            <a:ext cx="1577123" cy="92333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7</a:t>
            </a:r>
            <a:endParaRPr lang="en-US" sz="5400" b="0" cap="none" spc="0" dirty="0">
              <a:ln w="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208" y="2643187"/>
            <a:ext cx="5284735" cy="362902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40" b="31076"/>
          <a:stretch/>
        </p:blipFill>
        <p:spPr>
          <a:xfrm>
            <a:off x="8272995" y="3813041"/>
            <a:ext cx="3571876" cy="2459171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 smtClean="0"/>
              <a:t>partenariat@monbon.fr</a:t>
            </a:r>
            <a:endParaRPr lang="en-US" sz="1800" dirty="0"/>
          </a:p>
        </p:txBody>
      </p:sp>
      <p:sp>
        <p:nvSpPr>
          <p:cNvPr id="11" name="Footer Placeholder 3"/>
          <p:cNvSpPr txBox="1">
            <a:spLocks/>
          </p:cNvSpPr>
          <p:nvPr/>
        </p:nvSpPr>
        <p:spPr>
          <a:xfrm>
            <a:off x="9671773" y="6391838"/>
            <a:ext cx="2043978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1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www.monbon.fr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6360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143</TotalTime>
  <Words>266</Words>
  <Application>Microsoft Office PowerPoint</Application>
  <PresentationFormat>Widescreen</PresentationFormat>
  <Paragraphs>91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Century Gothic</vt:lpstr>
      <vt:lpstr>Wingdings 3</vt:lpstr>
      <vt:lpstr>Ion Boardroom</vt:lpstr>
      <vt:lpstr>Monbon.fr</vt:lpstr>
      <vt:lpstr>MEAs</vt:lpstr>
      <vt:lpstr>Make the skin of Monbon.fr of your own</vt:lpstr>
      <vt:lpstr>Your promotion fixed at Top on Homepage</vt:lpstr>
      <vt:lpstr>Additional placements of your logo and brand on Homepage</vt:lpstr>
      <vt:lpstr>Advertise your banner</vt:lpstr>
      <vt:lpstr>Fix your exclusive code or deal</vt:lpstr>
      <vt:lpstr>More content – More linking</vt:lpstr>
      <vt:lpstr>Traffic from similar audience</vt:lpstr>
      <vt:lpstr>Advertise through community subscribers</vt:lpstr>
      <vt:lpstr>Additional promotion of deals / codes in social networks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Monbon.fr</dc:title>
  <dc:creator>Pomidorov Ivan</dc:creator>
  <cp:lastModifiedBy>Pomidorov Ivan</cp:lastModifiedBy>
  <cp:revision>13</cp:revision>
  <dcterms:created xsi:type="dcterms:W3CDTF">2017-04-09T21:30:26Z</dcterms:created>
  <dcterms:modified xsi:type="dcterms:W3CDTF">2017-04-10T20:54:03Z</dcterms:modified>
</cp:coreProperties>
</file>